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7" r:id="rId14"/>
    <p:sldId id="268" r:id="rId15"/>
    <p:sldId id="269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17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296062A5-53F7-4A26-A099-969D3414DAE4}" type="datetimeFigureOut">
              <a:rPr lang="en-US" smtClean="0"/>
              <a:t>4/10/2013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ackground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Untitled-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3400" y="1066800"/>
            <a:ext cx="8890000" cy="6858000"/>
          </a:xfrm>
          <a:prstGeom prst="rect">
            <a:avLst/>
          </a:prstGeom>
        </p:spPr>
      </p:pic>
      <p:pic>
        <p:nvPicPr>
          <p:cNvPr id="9" name="Picture 8" descr="Untitled-3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71600" y="4572000"/>
            <a:ext cx="8890000" cy="6858000"/>
          </a:xfrm>
          <a:prstGeom prst="rect">
            <a:avLst/>
          </a:prstGeom>
        </p:spPr>
      </p:pic>
      <p:pic>
        <p:nvPicPr>
          <p:cNvPr id="11" name="Picture 10" descr="ut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362200" y="1295400"/>
            <a:ext cx="6972300" cy="3943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Contains the File IO actions</a:t>
            </a:r>
          </a:p>
          <a:p>
            <a:r>
              <a:rPr lang="en-US" dirty="0" smtClean="0"/>
              <a:t>Contains the link networking protocols</a:t>
            </a:r>
          </a:p>
          <a:p>
            <a:r>
              <a:rPr lang="en-US" dirty="0" smtClean="0"/>
              <a:t>Contains the link to GUI content</a:t>
            </a:r>
          </a:p>
          <a:p>
            <a:pPr lvl="1"/>
            <a:r>
              <a:rPr lang="en-US" dirty="0" smtClean="0"/>
              <a:t>Can become rather large based on “fanciness” of the GUI</a:t>
            </a:r>
          </a:p>
          <a:p>
            <a:r>
              <a:rPr lang="en-US" dirty="0" smtClean="0"/>
              <a:t>Written in both ACL2 and Java.</a:t>
            </a:r>
          </a:p>
          <a:p>
            <a:r>
              <a:rPr lang="en-US" dirty="0" smtClean="0"/>
              <a:t>Uses XML as a transport medium.</a:t>
            </a:r>
          </a:p>
          <a:p>
            <a:pPr lvl="1"/>
            <a:r>
              <a:rPr lang="en-US" dirty="0" smtClean="0"/>
              <a:t>Structure is enforced via document type definitions.</a:t>
            </a:r>
          </a:p>
          <a:p>
            <a:r>
              <a:rPr lang="en-US" dirty="0" smtClean="0"/>
              <a:t>Type casting and input manipulation </a:t>
            </a:r>
            <a:r>
              <a:rPr lang="en-US" u="sng" dirty="0" smtClean="0"/>
              <a:t>must</a:t>
            </a:r>
            <a:r>
              <a:rPr lang="en-US" dirty="0" smtClean="0"/>
              <a:t> occur at this level.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Can be done via program wrapper or module integration.</a:t>
            </a:r>
          </a:p>
          <a:p>
            <a:pPr lvl="1"/>
            <a:r>
              <a:rPr lang="en-US" dirty="0" smtClean="0"/>
              <a:t>Server utilizes program wrapper method.</a:t>
            </a:r>
          </a:p>
          <a:p>
            <a:pPr lvl="2"/>
            <a:r>
              <a:rPr lang="en-US" dirty="0" smtClean="0"/>
              <a:t>Each module is a stand-alone application</a:t>
            </a:r>
          </a:p>
          <a:p>
            <a:pPr lvl="2"/>
            <a:r>
              <a:rPr lang="en-US" dirty="0" smtClean="0"/>
              <a:t>Integration does not affect the run state of the server.</a:t>
            </a:r>
          </a:p>
          <a:p>
            <a:pPr lvl="3"/>
            <a:r>
              <a:rPr lang="en-US" dirty="0" smtClean="0"/>
              <a:t>Similar to Apache HTTPD</a:t>
            </a:r>
          </a:p>
          <a:p>
            <a:pPr lvl="1"/>
            <a:r>
              <a:rPr lang="en-US" dirty="0" smtClean="0"/>
              <a:t>Client utilizes module integration.</a:t>
            </a:r>
          </a:p>
          <a:p>
            <a:pPr lvl="2"/>
            <a:r>
              <a:rPr lang="en-US" dirty="0" smtClean="0"/>
              <a:t>Requires source code intervention.</a:t>
            </a:r>
          </a:p>
          <a:p>
            <a:pPr lvl="2"/>
            <a:r>
              <a:rPr lang="en-US" dirty="0" smtClean="0"/>
              <a:t>Maintains a sound structure with no deviation from expectation.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Registration</a:t>
            </a:r>
          </a:p>
          <a:p>
            <a:r>
              <a:rPr lang="en-US" dirty="0" smtClean="0"/>
              <a:t>Email Sending</a:t>
            </a:r>
          </a:p>
          <a:p>
            <a:r>
              <a:rPr lang="en-US" dirty="0" smtClean="0"/>
              <a:t>Email Retrieval / User Verification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 Facts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minimal structure for a module has a 60/30 split (60% is ACL2, 20% is augmented languages)</a:t>
            </a:r>
          </a:p>
          <a:p>
            <a:pPr lvl="1"/>
            <a:r>
              <a:rPr lang="en-US" dirty="0" smtClean="0"/>
              <a:t>This can change based on user’s feedback level from the GUI elements.</a:t>
            </a:r>
          </a:p>
          <a:p>
            <a:r>
              <a:rPr lang="en-US" dirty="0" smtClean="0"/>
              <a:t>Each module can run on its own without a server or client wrapper present.</a:t>
            </a:r>
          </a:p>
          <a:p>
            <a:pPr lvl="1"/>
            <a:r>
              <a:rPr lang="en-US" dirty="0" smtClean="0"/>
              <a:t>Promotes modular development without impacting deadlines of other modules.</a:t>
            </a:r>
          </a:p>
          <a:p>
            <a:pPr lvl="1"/>
            <a:r>
              <a:rPr lang="en-US" dirty="0" smtClean="0"/>
              <a:t>Can develop modules concurrently.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Matthew Crist</a:t>
            </a:r>
          </a:p>
          <a:p>
            <a:pPr lvl="1"/>
            <a:r>
              <a:rPr lang="en-US" dirty="0" smtClean="0"/>
              <a:t>Server side development</a:t>
            </a:r>
          </a:p>
          <a:p>
            <a:r>
              <a:rPr lang="en-US" dirty="0" smtClean="0"/>
              <a:t>Wesley Howell</a:t>
            </a:r>
          </a:p>
          <a:p>
            <a:pPr lvl="1"/>
            <a:r>
              <a:rPr lang="en-US" dirty="0" smtClean="0"/>
              <a:t>Email structure (server side), client side development</a:t>
            </a:r>
          </a:p>
          <a:p>
            <a:r>
              <a:rPr lang="en-US" dirty="0" smtClean="0"/>
              <a:t>Adam </a:t>
            </a:r>
            <a:r>
              <a:rPr lang="en-US" dirty="0" err="1" smtClean="0"/>
              <a:t>Ghodratnama</a:t>
            </a:r>
            <a:endParaRPr lang="en-US" dirty="0" smtClean="0"/>
          </a:p>
          <a:p>
            <a:pPr lvl="1"/>
            <a:r>
              <a:rPr lang="en-US" dirty="0" smtClean="0"/>
              <a:t>Client side development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Prototyping</a:t>
            </a:r>
          </a:p>
          <a:p>
            <a:pPr lvl="1"/>
            <a:r>
              <a:rPr lang="en-US" dirty="0" smtClean="0"/>
              <a:t>Provides a means of accepting or abandoning intended modules.</a:t>
            </a:r>
          </a:p>
          <a:p>
            <a:pPr lvl="2"/>
            <a:r>
              <a:rPr lang="en-US" dirty="0" smtClean="0"/>
              <a:t>Accepted:</a:t>
            </a:r>
          </a:p>
          <a:p>
            <a:pPr lvl="3"/>
            <a:r>
              <a:rPr lang="en-US" dirty="0" smtClean="0"/>
              <a:t>User Registration</a:t>
            </a:r>
          </a:p>
          <a:p>
            <a:pPr lvl="3"/>
            <a:r>
              <a:rPr lang="en-US" dirty="0" smtClean="0"/>
              <a:t>User Verification</a:t>
            </a:r>
          </a:p>
          <a:p>
            <a:pPr lvl="3"/>
            <a:r>
              <a:rPr lang="en-US" dirty="0" smtClean="0"/>
              <a:t>Email Transaction</a:t>
            </a:r>
          </a:p>
          <a:p>
            <a:pPr lvl="2"/>
            <a:r>
              <a:rPr lang="en-US" dirty="0" smtClean="0"/>
              <a:t>Partial Complete:</a:t>
            </a:r>
          </a:p>
          <a:p>
            <a:pPr lvl="3"/>
            <a:r>
              <a:rPr lang="en-US" dirty="0" smtClean="0"/>
              <a:t>Mailing Lists</a:t>
            </a:r>
          </a:p>
          <a:p>
            <a:pPr lvl="3"/>
            <a:r>
              <a:rPr lang="en-US" dirty="0" smtClean="0"/>
              <a:t>Email Blocking</a:t>
            </a:r>
          </a:p>
          <a:p>
            <a:pPr lvl="2"/>
            <a:r>
              <a:rPr lang="en-US" dirty="0" smtClean="0"/>
              <a:t>Rejected:</a:t>
            </a:r>
          </a:p>
          <a:p>
            <a:pPr lvl="3"/>
            <a:r>
              <a:rPr lang="en-US" dirty="0" smtClean="0"/>
              <a:t>Spam Filtering</a:t>
            </a:r>
          </a:p>
          <a:p>
            <a:pPr lvl="1"/>
            <a:r>
              <a:rPr lang="en-US" dirty="0" smtClean="0"/>
              <a:t>Stayed in line with the current architecture and promoted a more adaptive product.</a:t>
            </a:r>
          </a:p>
          <a:p>
            <a:pPr lvl="1"/>
            <a:r>
              <a:rPr lang="en-US" dirty="0" smtClean="0"/>
              <a:t>A lot of testing had to occur up front.</a:t>
            </a:r>
          </a:p>
          <a:p>
            <a:pPr lvl="2"/>
            <a:r>
              <a:rPr lang="en-US" dirty="0" smtClean="0"/>
              <a:t>C -&gt; Shell Scripting (Bash)</a:t>
            </a:r>
          </a:p>
          <a:p>
            <a:pPr lvl="2"/>
            <a:r>
              <a:rPr lang="en-US" dirty="0" smtClean="0"/>
              <a:t>Shell Scripting (Bash) -&gt; Java</a:t>
            </a:r>
            <a:endParaRPr lang="en-US" dirty="0" smtClean="0"/>
          </a:p>
          <a:p>
            <a:pPr lvl="2"/>
            <a:r>
              <a:rPr lang="en-US" dirty="0" smtClean="0"/>
              <a:t>Networking in ACL2</a:t>
            </a:r>
          </a:p>
          <a:p>
            <a:pPr lvl="2"/>
            <a:r>
              <a:rPr lang="en-US" dirty="0" smtClean="0"/>
              <a:t>Synchronization with “</a:t>
            </a:r>
            <a:r>
              <a:rPr lang="en-US" dirty="0" err="1" smtClean="0"/>
              <a:t>nc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Adapting personnel</a:t>
            </a:r>
          </a:p>
          <a:p>
            <a:pPr lvl="2"/>
            <a:r>
              <a:rPr lang="en-US" dirty="0" smtClean="0"/>
              <a:t>Lost a developer three weeks into development</a:t>
            </a:r>
          </a:p>
          <a:p>
            <a:pPr lvl="3"/>
            <a:r>
              <a:rPr lang="en-US" dirty="0" smtClean="0"/>
              <a:t>Resulted in prioritization of modular development.</a:t>
            </a:r>
          </a:p>
          <a:p>
            <a:r>
              <a:rPr lang="en-US" dirty="0" smtClean="0"/>
              <a:t>SVN used to maintain code</a:t>
            </a:r>
            <a:endParaRPr lang="en-US" dirty="0" smtClean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Timeline</a:t>
            </a:r>
            <a:endParaRPr lang="en-US" dirty="0"/>
          </a:p>
        </p:txBody>
      </p:sp>
      <p:pic>
        <p:nvPicPr>
          <p:cNvPr id="4" name="Content Placeholder 3" descr="Untitled-6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295400"/>
            <a:ext cx="7467600" cy="2403196"/>
          </a:xfrm>
        </p:spPr>
      </p:pic>
      <p:pic>
        <p:nvPicPr>
          <p:cNvPr id="7" name="Picture 6" descr="cha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7200" y="4419600"/>
            <a:ext cx="2857500" cy="14287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90600" y="3962400"/>
            <a:ext cx="1843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Per Defect</a:t>
            </a:r>
            <a:endParaRPr lang="en-US" dirty="0"/>
          </a:p>
        </p:txBody>
      </p:sp>
      <p:pic>
        <p:nvPicPr>
          <p:cNvPr id="10" name="Picture 9" descr="char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105400" y="4419600"/>
            <a:ext cx="2857500" cy="14287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638800" y="3962400"/>
            <a:ext cx="1804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per Phase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Change Logs</a:t>
            </a:r>
          </a:p>
          <a:p>
            <a:pPr lvl="1"/>
            <a:r>
              <a:rPr lang="en-US" dirty="0" smtClean="0"/>
              <a:t>Any changes to source were logged in source.</a:t>
            </a:r>
          </a:p>
          <a:p>
            <a:pPr lvl="1"/>
            <a:r>
              <a:rPr lang="en-US" dirty="0" smtClean="0"/>
              <a:t>Person fixing dependent on defect severity.</a:t>
            </a:r>
          </a:p>
          <a:p>
            <a:r>
              <a:rPr lang="en-US" dirty="0" smtClean="0"/>
              <a:t>Google Code Defect Database</a:t>
            </a:r>
          </a:p>
          <a:p>
            <a:pPr lvl="1"/>
            <a:r>
              <a:rPr lang="en-US" dirty="0" smtClean="0"/>
              <a:t>Major defects impacting multiple individuals</a:t>
            </a:r>
          </a:p>
          <a:p>
            <a:pPr lvl="1"/>
            <a:r>
              <a:rPr lang="en-US" dirty="0" smtClean="0"/>
              <a:t>Some modules have dependencies</a:t>
            </a:r>
          </a:p>
          <a:p>
            <a:pPr lvl="2"/>
            <a:r>
              <a:rPr lang="en-US" dirty="0" smtClean="0"/>
              <a:t>May not affect input and output of a module dependency</a:t>
            </a:r>
          </a:p>
          <a:p>
            <a:r>
              <a:rPr lang="en-US" dirty="0" smtClean="0"/>
              <a:t>PSP Defects</a:t>
            </a:r>
          </a:p>
          <a:p>
            <a:pPr lvl="1"/>
            <a:r>
              <a:rPr lang="en-US" dirty="0" smtClean="0"/>
              <a:t>Generalized information regarding all defects</a:t>
            </a:r>
          </a:p>
          <a:p>
            <a:pPr lvl="1"/>
            <a:r>
              <a:rPr lang="en-US" dirty="0" smtClean="0"/>
              <a:t>Generalized resolution descriptions</a:t>
            </a:r>
          </a:p>
          <a:p>
            <a:pPr lvl="1"/>
            <a:r>
              <a:rPr lang="en-US" dirty="0" smtClean="0"/>
              <a:t>Fix Times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3048000"/>
            <a:ext cx="6629400" cy="1826363"/>
          </a:xfrm>
        </p:spPr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Motivation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Utilize ACL2 to provide for theoretically proven data transformations.</a:t>
            </a:r>
          </a:p>
          <a:p>
            <a:pPr lvl="1"/>
            <a:r>
              <a:rPr lang="en-US" dirty="0" smtClean="0"/>
              <a:t>Not all information is theoretically sound.</a:t>
            </a:r>
          </a:p>
          <a:p>
            <a:r>
              <a:rPr lang="en-US" dirty="0" smtClean="0"/>
              <a:t>Leverage additional languages to provide for intuitive feedback.</a:t>
            </a:r>
          </a:p>
          <a:p>
            <a:pPr lvl="1"/>
            <a:r>
              <a:rPr lang="en-US" dirty="0" smtClean="0"/>
              <a:t>Java</a:t>
            </a:r>
          </a:p>
          <a:p>
            <a:pPr lvl="1"/>
            <a:r>
              <a:rPr lang="en-US" dirty="0" smtClean="0"/>
              <a:t>XML</a:t>
            </a:r>
          </a:p>
          <a:p>
            <a:r>
              <a:rPr lang="en-US" dirty="0" smtClean="0"/>
              <a:t>Utilize multilevel design that is easy to build upon.</a:t>
            </a:r>
          </a:p>
          <a:p>
            <a:pPr lvl="1"/>
            <a:r>
              <a:rPr lang="en-US" dirty="0" smtClean="0"/>
              <a:t>Modular development system</a:t>
            </a:r>
          </a:p>
          <a:p>
            <a:pPr lvl="1"/>
            <a:r>
              <a:rPr lang="en-US" dirty="0" smtClean="0"/>
              <a:t>Less impact on deliverables</a:t>
            </a:r>
          </a:p>
          <a:p>
            <a:r>
              <a:rPr lang="en-US" dirty="0" smtClean="0"/>
              <a:t>New standard for email storage</a:t>
            </a:r>
          </a:p>
          <a:p>
            <a:pPr lvl="1"/>
            <a:r>
              <a:rPr lang="en-US" dirty="0" smtClean="0"/>
              <a:t>XML structures</a:t>
            </a:r>
          </a:p>
          <a:p>
            <a:r>
              <a:rPr lang="en-US" dirty="0" smtClean="0"/>
              <a:t>What it is not:</a:t>
            </a:r>
          </a:p>
          <a:p>
            <a:pPr lvl="1"/>
            <a:r>
              <a:rPr lang="en-US" dirty="0" smtClean="0"/>
              <a:t>Email system based on current standards for Email transmission</a:t>
            </a:r>
          </a:p>
          <a:p>
            <a:r>
              <a:rPr lang="en-US" dirty="0" smtClean="0"/>
              <a:t>What it is:</a:t>
            </a:r>
          </a:p>
          <a:p>
            <a:pPr lvl="1"/>
            <a:r>
              <a:rPr lang="en-US" dirty="0" smtClean="0"/>
              <a:t>Isolated email system with the potential to expand into the currently accepted transmission system.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Architecture</a:t>
            </a:r>
            <a:endParaRPr lang="en-US" dirty="0"/>
          </a:p>
        </p:txBody>
      </p:sp>
      <p:pic>
        <p:nvPicPr>
          <p:cNvPr id="4" name="Content Placeholder 3" descr="Software Architecture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89514"/>
            <a:ext cx="7467600" cy="4347335"/>
          </a:xfrm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Module Structure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3 Main Components</a:t>
            </a:r>
          </a:p>
          <a:p>
            <a:pPr lvl="1"/>
            <a:r>
              <a:rPr lang="en-US" dirty="0" smtClean="0"/>
              <a:t>The Logic</a:t>
            </a:r>
          </a:p>
          <a:p>
            <a:pPr lvl="1"/>
            <a:r>
              <a:rPr lang="en-US" dirty="0" smtClean="0"/>
              <a:t>The Tests</a:t>
            </a:r>
          </a:p>
          <a:p>
            <a:pPr lvl="2"/>
            <a:r>
              <a:rPr lang="en-US" dirty="0" smtClean="0"/>
              <a:t>Predicate Based Randomized Testing</a:t>
            </a:r>
          </a:p>
          <a:p>
            <a:pPr lvl="2"/>
            <a:r>
              <a:rPr lang="en-US" dirty="0" smtClean="0"/>
              <a:t>Theorems</a:t>
            </a:r>
          </a:p>
          <a:p>
            <a:pPr lvl="2"/>
            <a:r>
              <a:rPr lang="en-US" dirty="0" smtClean="0"/>
              <a:t>Check-Expects</a:t>
            </a:r>
          </a:p>
          <a:p>
            <a:pPr lvl="1"/>
            <a:r>
              <a:rPr lang="en-US" dirty="0" smtClean="0"/>
              <a:t>The Actions</a:t>
            </a:r>
          </a:p>
          <a:p>
            <a:pPr lvl="2"/>
            <a:r>
              <a:rPr lang="en-US" dirty="0" smtClean="0"/>
              <a:t>Networking</a:t>
            </a:r>
          </a:p>
          <a:p>
            <a:pPr lvl="2"/>
            <a:r>
              <a:rPr lang="en-US" dirty="0" smtClean="0"/>
              <a:t>File IO</a:t>
            </a:r>
          </a:p>
          <a:p>
            <a:pPr lvl="2"/>
            <a:r>
              <a:rPr lang="en-US" dirty="0" smtClean="0"/>
              <a:t>GUI</a:t>
            </a:r>
          </a:p>
          <a:p>
            <a:r>
              <a:rPr lang="en-US" dirty="0" smtClean="0"/>
              <a:t>Is not limited to ACL2 Email but may be expanded to process anything that requires client/server interaction.</a:t>
            </a:r>
          </a:p>
          <a:p>
            <a:pPr lvl="2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Written only in ACL2</a:t>
            </a:r>
          </a:p>
          <a:p>
            <a:r>
              <a:rPr lang="en-US" dirty="0" smtClean="0"/>
              <a:t>No IO, no includes, strictly logic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Higher level processing delegated to actions.</a:t>
            </a:r>
          </a:p>
          <a:p>
            <a:pPr lvl="1"/>
            <a:r>
              <a:rPr lang="en-US" dirty="0" smtClean="0"/>
              <a:t>Type Casting</a:t>
            </a:r>
            <a:endParaRPr lang="en-US" dirty="0"/>
          </a:p>
        </p:txBody>
      </p:sp>
      <p:pic>
        <p:nvPicPr>
          <p:cNvPr id="6" name="Picture 5" descr="Untitled-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0" y="2590800"/>
            <a:ext cx="5781675" cy="1990725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Property Based Randomized Testing</a:t>
            </a:r>
          </a:p>
          <a:p>
            <a:pPr lvl="1"/>
            <a:r>
              <a:rPr lang="en-US" dirty="0" smtClean="0"/>
              <a:t>Uses random values to test against a hypothesis.</a:t>
            </a:r>
          </a:p>
          <a:p>
            <a:pPr lvl="1"/>
            <a:r>
              <a:rPr lang="en-US" dirty="0" smtClean="0"/>
              <a:t>Helps us to determine a theorem.</a:t>
            </a:r>
          </a:p>
          <a:p>
            <a:r>
              <a:rPr lang="en-US" dirty="0" smtClean="0"/>
              <a:t>Theorem Based Testing</a:t>
            </a:r>
          </a:p>
          <a:p>
            <a:pPr lvl="1"/>
            <a:r>
              <a:rPr lang="en-US" dirty="0" smtClean="0"/>
              <a:t>Utilizes a formulated theorem to inductively prove the theorem.</a:t>
            </a:r>
          </a:p>
          <a:p>
            <a:pPr lvl="1"/>
            <a:r>
              <a:rPr lang="en-US" dirty="0" smtClean="0"/>
              <a:t>Provides theoretically sounds transformations.</a:t>
            </a:r>
          </a:p>
          <a:p>
            <a:r>
              <a:rPr lang="en-US" dirty="0" smtClean="0"/>
              <a:t>Check-Expects</a:t>
            </a:r>
          </a:p>
          <a:p>
            <a:pPr lvl="1"/>
            <a:r>
              <a:rPr lang="en-US" dirty="0" smtClean="0"/>
              <a:t>Theorems might not do exactly what you want it to do.</a:t>
            </a:r>
          </a:p>
          <a:p>
            <a:pPr lvl="1"/>
            <a:r>
              <a:rPr lang="en-US" dirty="0" smtClean="0"/>
              <a:t>Discrete input, discrete output comparison for validation.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Property Based Randomized Testing</a:t>
            </a:r>
            <a:endParaRPr lang="en-US" sz="3200" dirty="0"/>
          </a:p>
        </p:txBody>
      </p:sp>
      <p:pic>
        <p:nvPicPr>
          <p:cNvPr id="4" name="Content Placeholder 3" descr="Untitled-4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29476" y="1600200"/>
            <a:ext cx="6923047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Theorem Based Testing</a:t>
            </a:r>
            <a:endParaRPr lang="en-US" dirty="0"/>
          </a:p>
        </p:txBody>
      </p:sp>
      <p:pic>
        <p:nvPicPr>
          <p:cNvPr id="4" name="Content Placeholder 3" descr="Untitled-15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74806" y="1600200"/>
            <a:ext cx="6232388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Check-Expect</a:t>
            </a:r>
            <a:endParaRPr lang="en-US" dirty="0"/>
          </a:p>
        </p:txBody>
      </p:sp>
      <p:pic>
        <p:nvPicPr>
          <p:cNvPr id="4" name="Content Placeholder 3" descr="Untitled-5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73815" y="1600200"/>
            <a:ext cx="6234369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128</TotalTime>
  <Words>606</Words>
  <Application>Microsoft Office PowerPoint</Application>
  <PresentationFormat>On-screen Show (4:3)</PresentationFormat>
  <Paragraphs>123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Technic</vt:lpstr>
      <vt:lpstr>Slide 1</vt:lpstr>
      <vt:lpstr>The Motivation</vt:lpstr>
      <vt:lpstr>The Architecture</vt:lpstr>
      <vt:lpstr>The Module Structure</vt:lpstr>
      <vt:lpstr>The Logic</vt:lpstr>
      <vt:lpstr>The Tests</vt:lpstr>
      <vt:lpstr>Property Based Randomized Testing</vt:lpstr>
      <vt:lpstr>Theorem Based Testing</vt:lpstr>
      <vt:lpstr>Check-Expect</vt:lpstr>
      <vt:lpstr>The Actions</vt:lpstr>
      <vt:lpstr>Implementation</vt:lpstr>
      <vt:lpstr>Demonstration</vt:lpstr>
      <vt:lpstr>Fun Facts</vt:lpstr>
      <vt:lpstr>The Team</vt:lpstr>
      <vt:lpstr>Development Process</vt:lpstr>
      <vt:lpstr>The Timeline</vt:lpstr>
      <vt:lpstr>Defects</vt:lpstr>
      <vt:lpstr>Questions?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Matthew Crist</dc:creator>
  <cp:lastModifiedBy>Matthew Crist</cp:lastModifiedBy>
  <cp:revision>14</cp:revision>
  <dcterms:created xsi:type="dcterms:W3CDTF">2013-04-10T12:25:37Z</dcterms:created>
  <dcterms:modified xsi:type="dcterms:W3CDTF">2013-04-10T14:34:12Z</dcterms:modified>
</cp:coreProperties>
</file>

<file path=docProps/thumbnail.jpeg>
</file>